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69" r:id="rId2"/>
    <p:sldId id="270" r:id="rId3"/>
    <p:sldId id="271" r:id="rId4"/>
    <p:sldId id="272" r:id="rId5"/>
    <p:sldId id="273" r:id="rId6"/>
    <p:sldId id="275" r:id="rId7"/>
    <p:sldId id="276" r:id="rId8"/>
    <p:sldId id="268"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679874-6757-4091-9EFB-23D650B25CB7}" v="2" dt="2021-02-10T17:59:51.4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11" autoAdjust="0"/>
    <p:restoredTop sz="94660"/>
  </p:normalViewPr>
  <p:slideViewPr>
    <p:cSldViewPr snapToGrid="0">
      <p:cViewPr varScale="1">
        <p:scale>
          <a:sx n="83" d="100"/>
          <a:sy n="83" d="100"/>
        </p:scale>
        <p:origin x="547"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Law" userId="bf4fcf482ff63a0a" providerId="LiveId" clId="{19679874-6757-4091-9EFB-23D650B25CB7}"/>
    <pc:docChg chg="addSld modSld">
      <pc:chgData name="Claire Law" userId="bf4fcf482ff63a0a" providerId="LiveId" clId="{19679874-6757-4091-9EFB-23D650B25CB7}" dt="2021-02-10T18:00:21.061" v="11" actId="14100"/>
      <pc:docMkLst>
        <pc:docMk/>
      </pc:docMkLst>
      <pc:sldChg chg="addSp modSp mod">
        <pc:chgData name="Claire Law" userId="bf4fcf482ff63a0a" providerId="LiveId" clId="{19679874-6757-4091-9EFB-23D650B25CB7}" dt="2021-02-10T18:00:21.061" v="11" actId="14100"/>
        <pc:sldMkLst>
          <pc:docMk/>
          <pc:sldMk cId="407736509" sldId="263"/>
        </pc:sldMkLst>
        <pc:picChg chg="add mod">
          <ac:chgData name="Claire Law" userId="bf4fcf482ff63a0a" providerId="LiveId" clId="{19679874-6757-4091-9EFB-23D650B25CB7}" dt="2021-02-10T18:00:21.061" v="11" actId="14100"/>
          <ac:picMkLst>
            <pc:docMk/>
            <pc:sldMk cId="407736509" sldId="263"/>
            <ac:picMk id="2" creationId="{25A027E5-03CF-4D6C-A89C-0CDA548909CA}"/>
          </ac:picMkLst>
        </pc:picChg>
      </pc:sldChg>
      <pc:sldChg chg="addSp delSp modSp new mod">
        <pc:chgData name="Claire Law" userId="bf4fcf482ff63a0a" providerId="LiveId" clId="{19679874-6757-4091-9EFB-23D650B25CB7}" dt="2021-02-10T18:00:10.674" v="9" actId="1076"/>
        <pc:sldMkLst>
          <pc:docMk/>
          <pc:sldMk cId="909850457" sldId="264"/>
        </pc:sldMkLst>
        <pc:spChg chg="del">
          <ac:chgData name="Claire Law" userId="bf4fcf482ff63a0a" providerId="LiveId" clId="{19679874-6757-4091-9EFB-23D650B25CB7}" dt="2021-02-10T17:59:51.406" v="2"/>
          <ac:spMkLst>
            <pc:docMk/>
            <pc:sldMk cId="909850457" sldId="264"/>
            <ac:spMk id="3" creationId="{47AD9CF5-ACE9-4CD7-A6E4-ABAD75933D66}"/>
          </ac:spMkLst>
        </pc:spChg>
        <pc:picChg chg="add mod">
          <ac:chgData name="Claire Law" userId="bf4fcf482ff63a0a" providerId="LiveId" clId="{19679874-6757-4091-9EFB-23D650B25CB7}" dt="2021-02-10T18:00:10.674" v="9" actId="1076"/>
          <ac:picMkLst>
            <pc:docMk/>
            <pc:sldMk cId="909850457" sldId="264"/>
            <ac:picMk id="5" creationId="{4AD0F796-FA36-4E57-950F-FC7347B3908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644765-C2CC-4508-B95B-C1EBC824CD20}" type="datetimeFigureOut">
              <a:rPr lang="en-GB" smtClean="0"/>
              <a:t>30/04/2024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C5E374-2630-4254-A6C4-CA8E95BDBBF9}" type="slidenum">
              <a:rPr lang="en-GB" smtClean="0"/>
              <a:t>‹#›</a:t>
            </a:fld>
            <a:endParaRPr lang="en-GB"/>
          </a:p>
        </p:txBody>
      </p:sp>
    </p:spTree>
    <p:extLst>
      <p:ext uri="{BB962C8B-B14F-4D97-AF65-F5344CB8AC3E}">
        <p14:creationId xmlns:p14="http://schemas.microsoft.com/office/powerpoint/2010/main" val="41837468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7C5E374-2630-4254-A6C4-CA8E95BDBBF9}" type="slidenum">
              <a:rPr lang="en-GB" smtClean="0"/>
              <a:t>3</a:t>
            </a:fld>
            <a:endParaRPr lang="en-GB"/>
          </a:p>
        </p:txBody>
      </p:sp>
    </p:spTree>
    <p:extLst>
      <p:ext uri="{BB962C8B-B14F-4D97-AF65-F5344CB8AC3E}">
        <p14:creationId xmlns:p14="http://schemas.microsoft.com/office/powerpoint/2010/main" val="22411544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7C5E374-2630-4254-A6C4-CA8E95BDBBF9}" type="slidenum">
              <a:rPr lang="en-GB" smtClean="0"/>
              <a:t>6</a:t>
            </a:fld>
            <a:endParaRPr lang="en-GB"/>
          </a:p>
        </p:txBody>
      </p:sp>
    </p:spTree>
    <p:extLst>
      <p:ext uri="{BB962C8B-B14F-4D97-AF65-F5344CB8AC3E}">
        <p14:creationId xmlns:p14="http://schemas.microsoft.com/office/powerpoint/2010/main" val="34632994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36E335-4A79-44D5-A77F-5F78AFE63F5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2A310EF-04B9-4DD8-9335-8FC83734FEC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051F802-D360-4552-80EA-E70739510908}"/>
              </a:ext>
            </a:extLst>
          </p:cNvPr>
          <p:cNvSpPr>
            <a:spLocks noGrp="1"/>
          </p:cNvSpPr>
          <p:nvPr>
            <p:ph type="dt" sz="half" idx="10"/>
          </p:nvPr>
        </p:nvSpPr>
        <p:spPr/>
        <p:txBody>
          <a:bodyPr/>
          <a:lstStyle/>
          <a:p>
            <a:fld id="{4B7F0829-9337-489B-9105-D0EB21EFC652}" type="datetimeFigureOut">
              <a:rPr lang="en-GB" smtClean="0"/>
              <a:pPr/>
              <a:t>30/04/2024</a:t>
            </a:fld>
            <a:endParaRPr lang="en-GB"/>
          </a:p>
        </p:txBody>
      </p:sp>
      <p:sp>
        <p:nvSpPr>
          <p:cNvPr id="5" name="Footer Placeholder 4">
            <a:extLst>
              <a:ext uri="{FF2B5EF4-FFF2-40B4-BE49-F238E27FC236}">
                <a16:creationId xmlns:a16="http://schemas.microsoft.com/office/drawing/2014/main" id="{3237F811-7B4A-452C-B474-3D89A6C315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4EA596-799D-4A36-85B5-D5405D1BBE1E}"/>
              </a:ext>
            </a:extLst>
          </p:cNvPr>
          <p:cNvSpPr>
            <a:spLocks noGrp="1"/>
          </p:cNvSpPr>
          <p:nvPr>
            <p:ph type="sldNum" sz="quarter" idx="12"/>
          </p:nvPr>
        </p:nvSpPr>
        <p:spPr/>
        <p:txBody>
          <a:bodyPr/>
          <a:lstStyle/>
          <a:p>
            <a:fld id="{2B8F4223-5DAB-4DA4-81A1-B3CB93949EA5}" type="slidenum">
              <a:rPr lang="en-GB" smtClean="0"/>
              <a:pPr/>
              <a:t>‹#›</a:t>
            </a:fld>
            <a:endParaRPr lang="en-GB"/>
          </a:p>
        </p:txBody>
      </p:sp>
    </p:spTree>
    <p:extLst>
      <p:ext uri="{BB962C8B-B14F-4D97-AF65-F5344CB8AC3E}">
        <p14:creationId xmlns:p14="http://schemas.microsoft.com/office/powerpoint/2010/main" val="38847732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4A712D-9222-4A49-A7EE-172EB816F79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AEC1609-1542-40F3-9F00-32D3B2F729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FDF33AD-A44C-4D0B-9A08-3DEEA6C146E9}"/>
              </a:ext>
            </a:extLst>
          </p:cNvPr>
          <p:cNvSpPr>
            <a:spLocks noGrp="1"/>
          </p:cNvSpPr>
          <p:nvPr>
            <p:ph type="dt" sz="half" idx="10"/>
          </p:nvPr>
        </p:nvSpPr>
        <p:spPr/>
        <p:txBody>
          <a:bodyPr/>
          <a:lstStyle/>
          <a:p>
            <a:fld id="{4B7F0829-9337-489B-9105-D0EB21EFC652}" type="datetimeFigureOut">
              <a:rPr lang="en-GB" smtClean="0"/>
              <a:pPr/>
              <a:t>30/04/2024</a:t>
            </a:fld>
            <a:endParaRPr lang="en-GB"/>
          </a:p>
        </p:txBody>
      </p:sp>
      <p:sp>
        <p:nvSpPr>
          <p:cNvPr id="5" name="Footer Placeholder 4">
            <a:extLst>
              <a:ext uri="{FF2B5EF4-FFF2-40B4-BE49-F238E27FC236}">
                <a16:creationId xmlns:a16="http://schemas.microsoft.com/office/drawing/2014/main" id="{2DFC2B8B-3480-4EF7-9DF8-638F695914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B8AE89-E1D7-43FE-98C2-1567AC1F5D49}"/>
              </a:ext>
            </a:extLst>
          </p:cNvPr>
          <p:cNvSpPr>
            <a:spLocks noGrp="1"/>
          </p:cNvSpPr>
          <p:nvPr>
            <p:ph type="sldNum" sz="quarter" idx="12"/>
          </p:nvPr>
        </p:nvSpPr>
        <p:spPr/>
        <p:txBody>
          <a:bodyPr/>
          <a:lstStyle/>
          <a:p>
            <a:fld id="{2B8F4223-5DAB-4DA4-81A1-B3CB93949EA5}" type="slidenum">
              <a:rPr lang="en-GB" smtClean="0"/>
              <a:pPr/>
              <a:t>‹#›</a:t>
            </a:fld>
            <a:endParaRPr lang="en-GB"/>
          </a:p>
        </p:txBody>
      </p:sp>
    </p:spTree>
    <p:extLst>
      <p:ext uri="{BB962C8B-B14F-4D97-AF65-F5344CB8AC3E}">
        <p14:creationId xmlns:p14="http://schemas.microsoft.com/office/powerpoint/2010/main" val="39926922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08B40-6028-413D-8093-5DD1A1F128C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613E10E-34AC-4118-92E9-F755C950CBD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246B0C2-02C5-4D3E-B14A-67077539BAC1}"/>
              </a:ext>
            </a:extLst>
          </p:cNvPr>
          <p:cNvSpPr>
            <a:spLocks noGrp="1"/>
          </p:cNvSpPr>
          <p:nvPr>
            <p:ph type="dt" sz="half" idx="10"/>
          </p:nvPr>
        </p:nvSpPr>
        <p:spPr/>
        <p:txBody>
          <a:bodyPr/>
          <a:lstStyle/>
          <a:p>
            <a:fld id="{4B7F0829-9337-489B-9105-D0EB21EFC652}" type="datetimeFigureOut">
              <a:rPr lang="en-GB" smtClean="0"/>
              <a:pPr/>
              <a:t>30/04/2024</a:t>
            </a:fld>
            <a:endParaRPr lang="en-GB"/>
          </a:p>
        </p:txBody>
      </p:sp>
      <p:sp>
        <p:nvSpPr>
          <p:cNvPr id="5" name="Footer Placeholder 4">
            <a:extLst>
              <a:ext uri="{FF2B5EF4-FFF2-40B4-BE49-F238E27FC236}">
                <a16:creationId xmlns:a16="http://schemas.microsoft.com/office/drawing/2014/main" id="{38F43E2E-25E3-4C0A-9CB3-862C2442A1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B65A754-04B4-438A-B28C-4796B91E19F2}"/>
              </a:ext>
            </a:extLst>
          </p:cNvPr>
          <p:cNvSpPr>
            <a:spLocks noGrp="1"/>
          </p:cNvSpPr>
          <p:nvPr>
            <p:ph type="sldNum" sz="quarter" idx="12"/>
          </p:nvPr>
        </p:nvSpPr>
        <p:spPr/>
        <p:txBody>
          <a:bodyPr/>
          <a:lstStyle/>
          <a:p>
            <a:fld id="{2B8F4223-5DAB-4DA4-81A1-B3CB93949EA5}" type="slidenum">
              <a:rPr lang="en-GB" smtClean="0"/>
              <a:pPr/>
              <a:t>‹#›</a:t>
            </a:fld>
            <a:endParaRPr lang="en-GB"/>
          </a:p>
        </p:txBody>
      </p:sp>
    </p:spTree>
    <p:extLst>
      <p:ext uri="{BB962C8B-B14F-4D97-AF65-F5344CB8AC3E}">
        <p14:creationId xmlns:p14="http://schemas.microsoft.com/office/powerpoint/2010/main" val="16678534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534362-91EF-496B-B1B6-BF8D3568623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52B7899-60C5-4CE4-87BE-1ED3695FA15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4BDF460-B412-4C4B-BA0A-0C58C1CC648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4F9ECDA-6BAC-442D-AAEF-D27317FA44E1}"/>
              </a:ext>
            </a:extLst>
          </p:cNvPr>
          <p:cNvSpPr>
            <a:spLocks noGrp="1"/>
          </p:cNvSpPr>
          <p:nvPr>
            <p:ph type="dt" sz="half" idx="10"/>
          </p:nvPr>
        </p:nvSpPr>
        <p:spPr/>
        <p:txBody>
          <a:bodyPr/>
          <a:lstStyle/>
          <a:p>
            <a:fld id="{4B7F0829-9337-489B-9105-D0EB21EFC652}" type="datetimeFigureOut">
              <a:rPr lang="en-GB" smtClean="0"/>
              <a:pPr/>
              <a:t>30/04/2024</a:t>
            </a:fld>
            <a:endParaRPr lang="en-GB"/>
          </a:p>
        </p:txBody>
      </p:sp>
      <p:sp>
        <p:nvSpPr>
          <p:cNvPr id="6" name="Footer Placeholder 5">
            <a:extLst>
              <a:ext uri="{FF2B5EF4-FFF2-40B4-BE49-F238E27FC236}">
                <a16:creationId xmlns:a16="http://schemas.microsoft.com/office/drawing/2014/main" id="{42E328C9-3D06-4F31-A505-908813A5E40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8E48E75-17F3-4BB6-97CE-7C373DEDE993}"/>
              </a:ext>
            </a:extLst>
          </p:cNvPr>
          <p:cNvSpPr>
            <a:spLocks noGrp="1"/>
          </p:cNvSpPr>
          <p:nvPr>
            <p:ph type="sldNum" sz="quarter" idx="12"/>
          </p:nvPr>
        </p:nvSpPr>
        <p:spPr/>
        <p:txBody>
          <a:bodyPr/>
          <a:lstStyle/>
          <a:p>
            <a:fld id="{2B8F4223-5DAB-4DA4-81A1-B3CB93949EA5}" type="slidenum">
              <a:rPr lang="en-GB" smtClean="0"/>
              <a:pPr/>
              <a:t>‹#›</a:t>
            </a:fld>
            <a:endParaRPr lang="en-GB"/>
          </a:p>
        </p:txBody>
      </p:sp>
    </p:spTree>
    <p:extLst>
      <p:ext uri="{BB962C8B-B14F-4D97-AF65-F5344CB8AC3E}">
        <p14:creationId xmlns:p14="http://schemas.microsoft.com/office/powerpoint/2010/main" val="5502871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B6A0AF-85F3-4D95-B2D7-2B411D6B0A2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4814F8F-83EF-4675-AA80-7911468BF49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F9C343C-5967-4B26-8004-CF11FE86DF6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DE97148-2FC2-47BB-9659-C6E2B23CEC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94DEB2E-69A0-4622-B08F-2D34C1313F1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B959A52-09FF-4523-9527-71BFAB9C1644}"/>
              </a:ext>
            </a:extLst>
          </p:cNvPr>
          <p:cNvSpPr>
            <a:spLocks noGrp="1"/>
          </p:cNvSpPr>
          <p:nvPr>
            <p:ph type="dt" sz="half" idx="10"/>
          </p:nvPr>
        </p:nvSpPr>
        <p:spPr/>
        <p:txBody>
          <a:bodyPr/>
          <a:lstStyle/>
          <a:p>
            <a:fld id="{4B7F0829-9337-489B-9105-D0EB21EFC652}" type="datetimeFigureOut">
              <a:rPr lang="en-GB" smtClean="0"/>
              <a:pPr/>
              <a:t>30/04/2024</a:t>
            </a:fld>
            <a:endParaRPr lang="en-GB"/>
          </a:p>
        </p:txBody>
      </p:sp>
      <p:sp>
        <p:nvSpPr>
          <p:cNvPr id="8" name="Footer Placeholder 7">
            <a:extLst>
              <a:ext uri="{FF2B5EF4-FFF2-40B4-BE49-F238E27FC236}">
                <a16:creationId xmlns:a16="http://schemas.microsoft.com/office/drawing/2014/main" id="{032AEC31-6CD0-46C8-963F-4AE83DFBF3B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40344A8-8B78-4204-AC31-2AD57404DB54}"/>
              </a:ext>
            </a:extLst>
          </p:cNvPr>
          <p:cNvSpPr>
            <a:spLocks noGrp="1"/>
          </p:cNvSpPr>
          <p:nvPr>
            <p:ph type="sldNum" sz="quarter" idx="12"/>
          </p:nvPr>
        </p:nvSpPr>
        <p:spPr/>
        <p:txBody>
          <a:bodyPr/>
          <a:lstStyle/>
          <a:p>
            <a:fld id="{2B8F4223-5DAB-4DA4-81A1-B3CB93949EA5}" type="slidenum">
              <a:rPr lang="en-GB" smtClean="0"/>
              <a:pPr/>
              <a:t>‹#›</a:t>
            </a:fld>
            <a:endParaRPr lang="en-GB"/>
          </a:p>
        </p:txBody>
      </p:sp>
    </p:spTree>
    <p:extLst>
      <p:ext uri="{BB962C8B-B14F-4D97-AF65-F5344CB8AC3E}">
        <p14:creationId xmlns:p14="http://schemas.microsoft.com/office/powerpoint/2010/main" val="4043386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50ADC-AC4B-4415-8C27-441DD56D788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C8C39B8-540C-47D4-BECD-294CC7208954}"/>
              </a:ext>
            </a:extLst>
          </p:cNvPr>
          <p:cNvSpPr>
            <a:spLocks noGrp="1"/>
          </p:cNvSpPr>
          <p:nvPr>
            <p:ph type="dt" sz="half" idx="10"/>
          </p:nvPr>
        </p:nvSpPr>
        <p:spPr/>
        <p:txBody>
          <a:bodyPr/>
          <a:lstStyle/>
          <a:p>
            <a:fld id="{4B7F0829-9337-489B-9105-D0EB21EFC652}" type="datetimeFigureOut">
              <a:rPr lang="en-GB" smtClean="0"/>
              <a:pPr/>
              <a:t>30/04/2024</a:t>
            </a:fld>
            <a:endParaRPr lang="en-GB"/>
          </a:p>
        </p:txBody>
      </p:sp>
      <p:sp>
        <p:nvSpPr>
          <p:cNvPr id="4" name="Footer Placeholder 3">
            <a:extLst>
              <a:ext uri="{FF2B5EF4-FFF2-40B4-BE49-F238E27FC236}">
                <a16:creationId xmlns:a16="http://schemas.microsoft.com/office/drawing/2014/main" id="{D2E03D03-489D-4BAA-8D9E-D4E7AC65917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48827C7-0A61-4215-A8D3-F30B01F65F60}"/>
              </a:ext>
            </a:extLst>
          </p:cNvPr>
          <p:cNvSpPr>
            <a:spLocks noGrp="1"/>
          </p:cNvSpPr>
          <p:nvPr>
            <p:ph type="sldNum" sz="quarter" idx="12"/>
          </p:nvPr>
        </p:nvSpPr>
        <p:spPr/>
        <p:txBody>
          <a:bodyPr/>
          <a:lstStyle/>
          <a:p>
            <a:fld id="{2B8F4223-5DAB-4DA4-81A1-B3CB93949EA5}" type="slidenum">
              <a:rPr lang="en-GB" smtClean="0"/>
              <a:pPr/>
              <a:t>‹#›</a:t>
            </a:fld>
            <a:endParaRPr lang="en-GB"/>
          </a:p>
        </p:txBody>
      </p:sp>
    </p:spTree>
    <p:extLst>
      <p:ext uri="{BB962C8B-B14F-4D97-AF65-F5344CB8AC3E}">
        <p14:creationId xmlns:p14="http://schemas.microsoft.com/office/powerpoint/2010/main" val="27439098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985FFA4-4225-47E7-93C3-D06EF7731B3E}"/>
              </a:ext>
            </a:extLst>
          </p:cNvPr>
          <p:cNvSpPr>
            <a:spLocks noGrp="1"/>
          </p:cNvSpPr>
          <p:nvPr>
            <p:ph type="dt" sz="half" idx="10"/>
          </p:nvPr>
        </p:nvSpPr>
        <p:spPr/>
        <p:txBody>
          <a:bodyPr/>
          <a:lstStyle/>
          <a:p>
            <a:fld id="{4B7F0829-9337-489B-9105-D0EB21EFC652}" type="datetimeFigureOut">
              <a:rPr lang="en-GB" smtClean="0"/>
              <a:pPr/>
              <a:t>30/04/2024</a:t>
            </a:fld>
            <a:endParaRPr lang="en-GB"/>
          </a:p>
        </p:txBody>
      </p:sp>
      <p:sp>
        <p:nvSpPr>
          <p:cNvPr id="3" name="Footer Placeholder 2">
            <a:extLst>
              <a:ext uri="{FF2B5EF4-FFF2-40B4-BE49-F238E27FC236}">
                <a16:creationId xmlns:a16="http://schemas.microsoft.com/office/drawing/2014/main" id="{8AF6176D-4316-49EC-9396-2D6592CEA34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69E0D03-58DF-43B2-848C-B9627619C982}"/>
              </a:ext>
            </a:extLst>
          </p:cNvPr>
          <p:cNvSpPr>
            <a:spLocks noGrp="1"/>
          </p:cNvSpPr>
          <p:nvPr>
            <p:ph type="sldNum" sz="quarter" idx="12"/>
          </p:nvPr>
        </p:nvSpPr>
        <p:spPr/>
        <p:txBody>
          <a:bodyPr/>
          <a:lstStyle/>
          <a:p>
            <a:fld id="{2B8F4223-5DAB-4DA4-81A1-B3CB93949EA5}" type="slidenum">
              <a:rPr lang="en-GB" smtClean="0"/>
              <a:pPr/>
              <a:t>‹#›</a:t>
            </a:fld>
            <a:endParaRPr lang="en-GB"/>
          </a:p>
        </p:txBody>
      </p:sp>
    </p:spTree>
    <p:extLst>
      <p:ext uri="{BB962C8B-B14F-4D97-AF65-F5344CB8AC3E}">
        <p14:creationId xmlns:p14="http://schemas.microsoft.com/office/powerpoint/2010/main" val="43342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F58DC-598E-44EB-8A5E-B2997454E58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C6091BD-AEED-4B94-A8DB-CEDB1A279DF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347E706-F076-4C93-8C88-1AEB0DA112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28EDA2-91A5-45D8-9423-0F0953CFF34E}"/>
              </a:ext>
            </a:extLst>
          </p:cNvPr>
          <p:cNvSpPr>
            <a:spLocks noGrp="1"/>
          </p:cNvSpPr>
          <p:nvPr>
            <p:ph type="dt" sz="half" idx="10"/>
          </p:nvPr>
        </p:nvSpPr>
        <p:spPr/>
        <p:txBody>
          <a:bodyPr/>
          <a:lstStyle/>
          <a:p>
            <a:fld id="{4B7F0829-9337-489B-9105-D0EB21EFC652}" type="datetimeFigureOut">
              <a:rPr lang="en-GB" smtClean="0"/>
              <a:pPr/>
              <a:t>30/04/2024</a:t>
            </a:fld>
            <a:endParaRPr lang="en-GB"/>
          </a:p>
        </p:txBody>
      </p:sp>
      <p:sp>
        <p:nvSpPr>
          <p:cNvPr id="6" name="Footer Placeholder 5">
            <a:extLst>
              <a:ext uri="{FF2B5EF4-FFF2-40B4-BE49-F238E27FC236}">
                <a16:creationId xmlns:a16="http://schemas.microsoft.com/office/drawing/2014/main" id="{D8BB5F6E-CB6A-42F2-A389-5E14F7063A0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B190D97-C4A4-4BF1-B35F-9E24980B6ED9}"/>
              </a:ext>
            </a:extLst>
          </p:cNvPr>
          <p:cNvSpPr>
            <a:spLocks noGrp="1"/>
          </p:cNvSpPr>
          <p:nvPr>
            <p:ph type="sldNum" sz="quarter" idx="12"/>
          </p:nvPr>
        </p:nvSpPr>
        <p:spPr/>
        <p:txBody>
          <a:bodyPr/>
          <a:lstStyle/>
          <a:p>
            <a:fld id="{2B8F4223-5DAB-4DA4-81A1-B3CB93949EA5}" type="slidenum">
              <a:rPr lang="en-GB" smtClean="0"/>
              <a:pPr/>
              <a:t>‹#›</a:t>
            </a:fld>
            <a:endParaRPr lang="en-GB"/>
          </a:p>
        </p:txBody>
      </p:sp>
    </p:spTree>
    <p:extLst>
      <p:ext uri="{BB962C8B-B14F-4D97-AF65-F5344CB8AC3E}">
        <p14:creationId xmlns:p14="http://schemas.microsoft.com/office/powerpoint/2010/main" val="35443953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766BD0-1954-4BA3-9143-9F289DB8CFB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0F6CC02-D548-4A83-9783-0BEEFB2DF6F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4178344-7C8D-4712-B4F9-23BDB09959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0DEBF3-6D3E-4D04-AA81-C2497BD83E76}"/>
              </a:ext>
            </a:extLst>
          </p:cNvPr>
          <p:cNvSpPr>
            <a:spLocks noGrp="1"/>
          </p:cNvSpPr>
          <p:nvPr>
            <p:ph type="dt" sz="half" idx="10"/>
          </p:nvPr>
        </p:nvSpPr>
        <p:spPr/>
        <p:txBody>
          <a:bodyPr/>
          <a:lstStyle/>
          <a:p>
            <a:fld id="{4B7F0829-9337-489B-9105-D0EB21EFC652}" type="datetimeFigureOut">
              <a:rPr lang="en-GB" smtClean="0"/>
              <a:pPr/>
              <a:t>30/04/2024</a:t>
            </a:fld>
            <a:endParaRPr lang="en-GB"/>
          </a:p>
        </p:txBody>
      </p:sp>
      <p:sp>
        <p:nvSpPr>
          <p:cNvPr id="6" name="Footer Placeholder 5">
            <a:extLst>
              <a:ext uri="{FF2B5EF4-FFF2-40B4-BE49-F238E27FC236}">
                <a16:creationId xmlns:a16="http://schemas.microsoft.com/office/drawing/2014/main" id="{0B4E003F-F63C-4737-91C6-704A84CE02C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2938CD2-18CD-4929-9200-A1A5E6A26AC0}"/>
              </a:ext>
            </a:extLst>
          </p:cNvPr>
          <p:cNvSpPr>
            <a:spLocks noGrp="1"/>
          </p:cNvSpPr>
          <p:nvPr>
            <p:ph type="sldNum" sz="quarter" idx="12"/>
          </p:nvPr>
        </p:nvSpPr>
        <p:spPr/>
        <p:txBody>
          <a:bodyPr/>
          <a:lstStyle/>
          <a:p>
            <a:fld id="{2B8F4223-5DAB-4DA4-81A1-B3CB93949EA5}" type="slidenum">
              <a:rPr lang="en-GB" smtClean="0"/>
              <a:pPr/>
              <a:t>‹#›</a:t>
            </a:fld>
            <a:endParaRPr lang="en-GB"/>
          </a:p>
        </p:txBody>
      </p:sp>
    </p:spTree>
    <p:extLst>
      <p:ext uri="{BB962C8B-B14F-4D97-AF65-F5344CB8AC3E}">
        <p14:creationId xmlns:p14="http://schemas.microsoft.com/office/powerpoint/2010/main" val="11642488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7428A1-3A06-4E55-B787-B9638A3CCD4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43869F3-4601-44D3-BEA4-A7FA8374556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6EAACF-D2F2-4F1A-B436-2A75D2E03024}"/>
              </a:ext>
            </a:extLst>
          </p:cNvPr>
          <p:cNvSpPr>
            <a:spLocks noGrp="1"/>
          </p:cNvSpPr>
          <p:nvPr>
            <p:ph type="dt" sz="half" idx="10"/>
          </p:nvPr>
        </p:nvSpPr>
        <p:spPr/>
        <p:txBody>
          <a:bodyPr/>
          <a:lstStyle/>
          <a:p>
            <a:fld id="{4B7F0829-9337-489B-9105-D0EB21EFC652}" type="datetimeFigureOut">
              <a:rPr lang="en-GB" smtClean="0"/>
              <a:pPr/>
              <a:t>30/04/2024</a:t>
            </a:fld>
            <a:endParaRPr lang="en-GB"/>
          </a:p>
        </p:txBody>
      </p:sp>
      <p:sp>
        <p:nvSpPr>
          <p:cNvPr id="5" name="Footer Placeholder 4">
            <a:extLst>
              <a:ext uri="{FF2B5EF4-FFF2-40B4-BE49-F238E27FC236}">
                <a16:creationId xmlns:a16="http://schemas.microsoft.com/office/drawing/2014/main" id="{EE0EE5CF-3D17-41CE-9464-88D7043C46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6CE1A5-09EC-4AE6-A0C9-1D76FD35FE18}"/>
              </a:ext>
            </a:extLst>
          </p:cNvPr>
          <p:cNvSpPr>
            <a:spLocks noGrp="1"/>
          </p:cNvSpPr>
          <p:nvPr>
            <p:ph type="sldNum" sz="quarter" idx="12"/>
          </p:nvPr>
        </p:nvSpPr>
        <p:spPr/>
        <p:txBody>
          <a:bodyPr/>
          <a:lstStyle/>
          <a:p>
            <a:fld id="{2B8F4223-5DAB-4DA4-81A1-B3CB93949EA5}" type="slidenum">
              <a:rPr lang="en-GB" smtClean="0"/>
              <a:pPr/>
              <a:t>‹#›</a:t>
            </a:fld>
            <a:endParaRPr lang="en-GB"/>
          </a:p>
        </p:txBody>
      </p:sp>
    </p:spTree>
    <p:extLst>
      <p:ext uri="{BB962C8B-B14F-4D97-AF65-F5344CB8AC3E}">
        <p14:creationId xmlns:p14="http://schemas.microsoft.com/office/powerpoint/2010/main" val="17233022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39FCAA4-F81B-4F02-884F-DB0DF8C07E6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7E55EE5-191B-4237-A9AB-DE6538253AB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6549B4-DFF5-41F9-92DD-AB558A4E0340}"/>
              </a:ext>
            </a:extLst>
          </p:cNvPr>
          <p:cNvSpPr>
            <a:spLocks noGrp="1"/>
          </p:cNvSpPr>
          <p:nvPr>
            <p:ph type="dt" sz="half" idx="10"/>
          </p:nvPr>
        </p:nvSpPr>
        <p:spPr/>
        <p:txBody>
          <a:bodyPr/>
          <a:lstStyle/>
          <a:p>
            <a:fld id="{4B7F0829-9337-489B-9105-D0EB21EFC652}" type="datetimeFigureOut">
              <a:rPr lang="en-GB" smtClean="0"/>
              <a:pPr/>
              <a:t>30/04/2024</a:t>
            </a:fld>
            <a:endParaRPr lang="en-GB"/>
          </a:p>
        </p:txBody>
      </p:sp>
      <p:sp>
        <p:nvSpPr>
          <p:cNvPr id="5" name="Footer Placeholder 4">
            <a:extLst>
              <a:ext uri="{FF2B5EF4-FFF2-40B4-BE49-F238E27FC236}">
                <a16:creationId xmlns:a16="http://schemas.microsoft.com/office/drawing/2014/main" id="{E374D9EC-42FC-44D3-A71A-F90D54133E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6E669E1-2436-4478-8173-633610A0FAB9}"/>
              </a:ext>
            </a:extLst>
          </p:cNvPr>
          <p:cNvSpPr>
            <a:spLocks noGrp="1"/>
          </p:cNvSpPr>
          <p:nvPr>
            <p:ph type="sldNum" sz="quarter" idx="12"/>
          </p:nvPr>
        </p:nvSpPr>
        <p:spPr/>
        <p:txBody>
          <a:bodyPr/>
          <a:lstStyle/>
          <a:p>
            <a:fld id="{2B8F4223-5DAB-4DA4-81A1-B3CB93949EA5}" type="slidenum">
              <a:rPr lang="en-GB" smtClean="0"/>
              <a:pPr/>
              <a:t>‹#›</a:t>
            </a:fld>
            <a:endParaRPr lang="en-GB"/>
          </a:p>
        </p:txBody>
      </p:sp>
    </p:spTree>
    <p:extLst>
      <p:ext uri="{BB962C8B-B14F-4D97-AF65-F5344CB8AC3E}">
        <p14:creationId xmlns:p14="http://schemas.microsoft.com/office/powerpoint/2010/main" val="12144492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0000"/>
            </a:gs>
            <a:gs pos="50000">
              <a:schemeClr val="accent6">
                <a:lumMod val="20000"/>
                <a:lumOff val="80000"/>
              </a:schemeClr>
            </a:gs>
            <a:gs pos="100000">
              <a:srgbClr val="FF0000"/>
            </a:gs>
          </a:gsLst>
          <a:lin ang="5400000" scaled="0"/>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5CBAFBB-CAD0-4AAB-931C-B3FD74435AD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F51B587-5B7F-4AE7-813D-7C3D03F71D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DF61A9-8D0F-4E58-860B-22546858C5D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7F0829-9337-489B-9105-D0EB21EFC652}" type="datetimeFigureOut">
              <a:rPr lang="en-GB" smtClean="0"/>
              <a:pPr/>
              <a:t>30/04/2024</a:t>
            </a:fld>
            <a:endParaRPr lang="en-GB"/>
          </a:p>
        </p:txBody>
      </p:sp>
      <p:sp>
        <p:nvSpPr>
          <p:cNvPr id="5" name="Footer Placeholder 4">
            <a:extLst>
              <a:ext uri="{FF2B5EF4-FFF2-40B4-BE49-F238E27FC236}">
                <a16:creationId xmlns:a16="http://schemas.microsoft.com/office/drawing/2014/main" id="{8BF5203D-C42C-4778-9FF1-91CC52A8B7E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9FD8932-67D1-410C-AB1B-FA3F576B6E8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8F4223-5DAB-4DA4-81A1-B3CB93949EA5}" type="slidenum">
              <a:rPr lang="en-GB" smtClean="0"/>
              <a:pPr/>
              <a:t>‹#›</a:t>
            </a:fld>
            <a:endParaRPr lang="en-GB"/>
          </a:p>
        </p:txBody>
      </p:sp>
    </p:spTree>
    <p:extLst>
      <p:ext uri="{BB962C8B-B14F-4D97-AF65-F5344CB8AC3E}">
        <p14:creationId xmlns:p14="http://schemas.microsoft.com/office/powerpoint/2010/main" val="25765785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hyperlink" Target="https://www.betterhealthns.co.uk/wp-content/uploads/2022/06/walking-routes-table-2.pdf" TargetMode="External"/><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hyperlink" Target="https://www.betterhealthns.co.uk/information/where-to-walk-in-north-somerset/" TargetMode="External"/><Relationship Id="rId2" Type="http://schemas.openxmlformats.org/officeDocument/2006/relationships/hyperlink" Target="https://n-somerset.gov.uk/news/get-ready-walk-may-when-north-somerset-walk-fest-launches-next-month?mc_cid=6fcce8c18e&amp;mc_eid=23888ad4bc" TargetMode="External"/><Relationship Id="rId1" Type="http://schemas.openxmlformats.org/officeDocument/2006/relationships/slideLayout" Target="../slideLayouts/slideLayout6.xml"/><Relationship Id="rId5" Type="http://schemas.openxmlformats.org/officeDocument/2006/relationships/hyperlink" Target="https://www.betterhealthns.co.uk/wp-content/uploads/2023/04/Walk-Every-Day-in-May-24-colour.pdf" TargetMode="External"/><Relationship Id="rId4" Type="http://schemas.openxmlformats.org/officeDocument/2006/relationships/hyperlink" Target="https://www.betterhealthns.co.uk/wp-content/uploads/2022/06/walking-routes-table-2.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8173" y="1825625"/>
            <a:ext cx="11529391" cy="4351338"/>
          </a:xfrm>
        </p:spPr>
        <p:txBody>
          <a:bodyPr>
            <a:normAutofit/>
          </a:bodyPr>
          <a:lstStyle/>
          <a:p>
            <a:pPr marL="0" indent="0" algn="ctr">
              <a:buNone/>
            </a:pPr>
            <a:r>
              <a:rPr lang="en-GB" sz="8000" dirty="0">
                <a:latin typeface="Century Gothic" panose="020B0502020202020204" pitchFamily="34" charset="0"/>
              </a:rPr>
              <a:t>Walk to School Month May 2024</a:t>
            </a:r>
          </a:p>
          <a:p>
            <a:pPr algn="ctr"/>
            <a:endParaRPr lang="en-GB" sz="8000" dirty="0">
              <a:latin typeface="Century Gothic" panose="020B0502020202020204" pitchFamily="34" charset="0"/>
            </a:endParaRPr>
          </a:p>
        </p:txBody>
      </p:sp>
    </p:spTree>
    <p:extLst>
      <p:ext uri="{BB962C8B-B14F-4D97-AF65-F5344CB8AC3E}">
        <p14:creationId xmlns:p14="http://schemas.microsoft.com/office/powerpoint/2010/main" val="13514881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417" y="365125"/>
            <a:ext cx="11579087" cy="1325563"/>
          </a:xfrm>
        </p:spPr>
        <p:txBody>
          <a:bodyPr/>
          <a:lstStyle/>
          <a:p>
            <a:r>
              <a:rPr lang="en-GB" dirty="0" smtClean="0">
                <a:latin typeface="Century Gothic" panose="020B0502020202020204" pitchFamily="34" charset="0"/>
              </a:rPr>
              <a:t>North Somerset Walking Festival May 2024</a:t>
            </a:r>
            <a:endParaRPr lang="en-GB" dirty="0">
              <a:latin typeface="Century Gothic" panose="020B0502020202020204" pitchFamily="34" charset="0"/>
            </a:endParaRPr>
          </a:p>
        </p:txBody>
      </p:sp>
      <p:sp>
        <p:nvSpPr>
          <p:cNvPr id="3" name="TextBox 2"/>
          <p:cNvSpPr txBox="1"/>
          <p:nvPr/>
        </p:nvSpPr>
        <p:spPr>
          <a:xfrm>
            <a:off x="1477818" y="2041236"/>
            <a:ext cx="8617527" cy="2062103"/>
          </a:xfrm>
          <a:prstGeom prst="rect">
            <a:avLst/>
          </a:prstGeom>
          <a:noFill/>
        </p:spPr>
        <p:txBody>
          <a:bodyPr wrap="square" rtlCol="0">
            <a:spAutoFit/>
          </a:bodyPr>
          <a:lstStyle/>
          <a:p>
            <a:r>
              <a:rPr lang="en-GB" sz="3200" dirty="0">
                <a:latin typeface="Century Gothic" panose="020B0502020202020204" pitchFamily="34" charset="0"/>
              </a:rPr>
              <a:t>People of all ages across North Somerset are being encouraged to take part in a brand new walking festival taking place during May for National Walking Month.</a:t>
            </a:r>
          </a:p>
        </p:txBody>
      </p:sp>
      <p:pic>
        <p:nvPicPr>
          <p:cNvPr id="4" name="Picture 3"/>
          <p:cNvPicPr>
            <a:picLocks noChangeAspect="1"/>
          </p:cNvPicPr>
          <p:nvPr/>
        </p:nvPicPr>
        <p:blipFill>
          <a:blip r:embed="rId2"/>
          <a:stretch>
            <a:fillRect/>
          </a:stretch>
        </p:blipFill>
        <p:spPr>
          <a:xfrm>
            <a:off x="7869382" y="4231136"/>
            <a:ext cx="3254245" cy="2440684"/>
          </a:xfrm>
          <a:prstGeom prst="rect">
            <a:avLst/>
          </a:prstGeom>
        </p:spPr>
      </p:pic>
      <p:sp>
        <p:nvSpPr>
          <p:cNvPr id="5" name="Rectangle 4"/>
          <p:cNvSpPr/>
          <p:nvPr/>
        </p:nvSpPr>
        <p:spPr>
          <a:xfrm>
            <a:off x="679174" y="4366497"/>
            <a:ext cx="6096000" cy="1754326"/>
          </a:xfrm>
          <a:prstGeom prst="rect">
            <a:avLst/>
          </a:prstGeom>
        </p:spPr>
        <p:txBody>
          <a:bodyPr>
            <a:spAutoFit/>
          </a:bodyPr>
          <a:lstStyle/>
          <a:p>
            <a:r>
              <a:rPr lang="en-GB" dirty="0">
                <a:latin typeface="Century Gothic" panose="020B0502020202020204" pitchFamily="34" charset="0"/>
              </a:rPr>
              <a:t>Cllr Jenna </a:t>
            </a:r>
            <a:r>
              <a:rPr lang="en-GB" dirty="0" err="1">
                <a:latin typeface="Century Gothic" panose="020B0502020202020204" pitchFamily="34" charset="0"/>
              </a:rPr>
              <a:t>Ho</a:t>
            </a:r>
            <a:r>
              <a:rPr lang="en-GB" dirty="0">
                <a:latin typeface="Century Gothic" panose="020B0502020202020204" pitchFamily="34" charset="0"/>
              </a:rPr>
              <a:t> Marris, North Somerset Council’s executive member for public health, said: </a:t>
            </a:r>
            <a:endParaRPr lang="en-GB" dirty="0" smtClean="0">
              <a:latin typeface="Century Gothic" panose="020B0502020202020204" pitchFamily="34" charset="0"/>
            </a:endParaRPr>
          </a:p>
          <a:p>
            <a:r>
              <a:rPr lang="en-GB" dirty="0" smtClean="0">
                <a:latin typeface="Century Gothic" panose="020B0502020202020204" pitchFamily="34" charset="0"/>
              </a:rPr>
              <a:t>“</a:t>
            </a:r>
            <a:r>
              <a:rPr lang="en-GB" dirty="0">
                <a:latin typeface="Century Gothic" panose="020B0502020202020204" pitchFamily="34" charset="0"/>
              </a:rPr>
              <a:t>Walking is such a great way to improve your physical and mental health. It’s a simple, free way of being more active and ideal for people of all ages and fitness levels</a:t>
            </a:r>
            <a:r>
              <a:rPr lang="en-GB" dirty="0" smtClean="0">
                <a:latin typeface="Century Gothic" panose="020B0502020202020204" pitchFamily="34" charset="0"/>
              </a:rPr>
              <a:t>.”</a:t>
            </a:r>
            <a:endParaRPr lang="en-GB" dirty="0">
              <a:latin typeface="Century Gothic" panose="020B0502020202020204" pitchFamily="34" charset="0"/>
            </a:endParaRPr>
          </a:p>
        </p:txBody>
      </p:sp>
    </p:spTree>
    <p:extLst>
      <p:ext uri="{BB962C8B-B14F-4D97-AF65-F5344CB8AC3E}">
        <p14:creationId xmlns:p14="http://schemas.microsoft.com/office/powerpoint/2010/main" val="14997386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791" y="176517"/>
            <a:ext cx="9240079" cy="1276010"/>
          </a:xfrm>
        </p:spPr>
        <p:txBody>
          <a:bodyPr>
            <a:normAutofit fontScale="90000"/>
          </a:bodyPr>
          <a:lstStyle/>
          <a:p>
            <a:r>
              <a:rPr lang="en-GB" dirty="0" smtClean="0">
                <a:latin typeface="Century Gothic" panose="020B0502020202020204" pitchFamily="34" charset="0"/>
              </a:rPr>
              <a:t>Exciting family walks to go on in North Somerset</a:t>
            </a:r>
            <a:endParaRPr lang="en-GB" dirty="0">
              <a:latin typeface="Century Gothic" panose="020B0502020202020204" pitchFamily="34" charset="0"/>
            </a:endParaRPr>
          </a:p>
        </p:txBody>
      </p:sp>
      <p:sp>
        <p:nvSpPr>
          <p:cNvPr id="3" name="Rectangle 2"/>
          <p:cNvSpPr/>
          <p:nvPr/>
        </p:nvSpPr>
        <p:spPr>
          <a:xfrm>
            <a:off x="5338618" y="1452526"/>
            <a:ext cx="6096000" cy="646331"/>
          </a:xfrm>
          <a:prstGeom prst="rect">
            <a:avLst/>
          </a:prstGeom>
        </p:spPr>
        <p:txBody>
          <a:bodyPr>
            <a:spAutoFit/>
          </a:bodyPr>
          <a:lstStyle/>
          <a:p>
            <a:r>
              <a:rPr lang="en-GB" dirty="0">
                <a:latin typeface="Century Gothic" panose="020B0502020202020204" pitchFamily="34" charset="0"/>
                <a:hlinkClick r:id="rId3"/>
              </a:rPr>
              <a:t>https://</a:t>
            </a:r>
            <a:r>
              <a:rPr lang="en-GB" dirty="0" smtClean="0">
                <a:latin typeface="Century Gothic" panose="020B0502020202020204" pitchFamily="34" charset="0"/>
                <a:hlinkClick r:id="rId3"/>
              </a:rPr>
              <a:t>www.betterhealthns.co.uk/wp-content/uploads/2022/06/walking-routes-table-2.pdf</a:t>
            </a:r>
            <a:r>
              <a:rPr lang="en-GB" dirty="0" smtClean="0">
                <a:latin typeface="Century Gothic" panose="020B0502020202020204" pitchFamily="34" charset="0"/>
              </a:rPr>
              <a:t> </a:t>
            </a:r>
            <a:endParaRPr lang="en-GB" dirty="0">
              <a:latin typeface="Century Gothic" panose="020B0502020202020204" pitchFamily="34" charset="0"/>
            </a:endParaRPr>
          </a:p>
        </p:txBody>
      </p:sp>
      <p:sp>
        <p:nvSpPr>
          <p:cNvPr id="4" name="Rectangle 3"/>
          <p:cNvSpPr/>
          <p:nvPr/>
        </p:nvSpPr>
        <p:spPr>
          <a:xfrm>
            <a:off x="414916" y="3319078"/>
            <a:ext cx="10206181" cy="954107"/>
          </a:xfrm>
          <a:prstGeom prst="rect">
            <a:avLst/>
          </a:prstGeom>
        </p:spPr>
        <p:txBody>
          <a:bodyPr wrap="square">
            <a:spAutoFit/>
          </a:bodyPr>
          <a:lstStyle/>
          <a:p>
            <a:r>
              <a:rPr lang="en-GB" sz="2800" dirty="0">
                <a:latin typeface="Century Gothic" panose="020B0502020202020204" pitchFamily="34" charset="0"/>
              </a:rPr>
              <a:t>During North Somerset Walk Fest in May, we are challenging you to Walk Every Day in May.</a:t>
            </a:r>
          </a:p>
        </p:txBody>
      </p:sp>
      <p:sp>
        <p:nvSpPr>
          <p:cNvPr id="5" name="Rectangle 4"/>
          <p:cNvSpPr/>
          <p:nvPr/>
        </p:nvSpPr>
        <p:spPr>
          <a:xfrm>
            <a:off x="591127" y="4565318"/>
            <a:ext cx="6096000" cy="1477328"/>
          </a:xfrm>
          <a:prstGeom prst="rect">
            <a:avLst/>
          </a:prstGeom>
        </p:spPr>
        <p:txBody>
          <a:bodyPr>
            <a:spAutoFit/>
          </a:bodyPr>
          <a:lstStyle/>
          <a:p>
            <a:r>
              <a:rPr lang="en-GB" dirty="0">
                <a:latin typeface="Century Gothic" panose="020B0502020202020204" pitchFamily="34" charset="0"/>
              </a:rPr>
              <a:t>This can be however long or short you like. We want everyone to feel the benefits of being active and getting outside. Tick off the days you walk, or you could write how long or far you walked and try to improve throughout the month, a little at a time.</a:t>
            </a:r>
          </a:p>
        </p:txBody>
      </p:sp>
      <p:pic>
        <p:nvPicPr>
          <p:cNvPr id="6" name="Picture 5"/>
          <p:cNvPicPr>
            <a:picLocks noChangeAspect="1"/>
          </p:cNvPicPr>
          <p:nvPr/>
        </p:nvPicPr>
        <p:blipFill>
          <a:blip r:embed="rId4"/>
          <a:stretch>
            <a:fillRect/>
          </a:stretch>
        </p:blipFill>
        <p:spPr>
          <a:xfrm>
            <a:off x="414916" y="1530824"/>
            <a:ext cx="2828925" cy="1619250"/>
          </a:xfrm>
          <a:prstGeom prst="rect">
            <a:avLst/>
          </a:prstGeom>
        </p:spPr>
      </p:pic>
      <p:pic>
        <p:nvPicPr>
          <p:cNvPr id="7" name="Picture 6"/>
          <p:cNvPicPr>
            <a:picLocks noChangeAspect="1"/>
          </p:cNvPicPr>
          <p:nvPr/>
        </p:nvPicPr>
        <p:blipFill>
          <a:blip r:embed="rId5"/>
          <a:stretch>
            <a:fillRect/>
          </a:stretch>
        </p:blipFill>
        <p:spPr>
          <a:xfrm>
            <a:off x="9685914" y="226069"/>
            <a:ext cx="2333625" cy="1295400"/>
          </a:xfrm>
          <a:prstGeom prst="rect">
            <a:avLst/>
          </a:prstGeom>
        </p:spPr>
      </p:pic>
      <p:sp>
        <p:nvSpPr>
          <p:cNvPr id="8" name="TextBox 7"/>
          <p:cNvSpPr txBox="1"/>
          <p:nvPr/>
        </p:nvSpPr>
        <p:spPr>
          <a:xfrm>
            <a:off x="7777018" y="4331855"/>
            <a:ext cx="2540000" cy="369332"/>
          </a:xfrm>
          <a:prstGeom prst="rect">
            <a:avLst/>
          </a:prstGeom>
          <a:noFill/>
        </p:spPr>
        <p:txBody>
          <a:bodyPr wrap="square" rtlCol="0">
            <a:spAutoFit/>
          </a:bodyPr>
          <a:lstStyle/>
          <a:p>
            <a:r>
              <a:rPr lang="en-GB" dirty="0" smtClean="0">
                <a:latin typeface="Century Gothic" panose="020B0502020202020204" pitchFamily="34" charset="0"/>
              </a:rPr>
              <a:t>Walk to school</a:t>
            </a:r>
            <a:endParaRPr lang="en-GB" dirty="0">
              <a:latin typeface="Century Gothic" panose="020B0502020202020204" pitchFamily="34" charset="0"/>
            </a:endParaRPr>
          </a:p>
        </p:txBody>
      </p:sp>
      <p:sp>
        <p:nvSpPr>
          <p:cNvPr id="9" name="TextBox 8"/>
          <p:cNvSpPr txBox="1"/>
          <p:nvPr/>
        </p:nvSpPr>
        <p:spPr>
          <a:xfrm>
            <a:off x="9112536" y="5009572"/>
            <a:ext cx="1813359" cy="369332"/>
          </a:xfrm>
          <a:prstGeom prst="rect">
            <a:avLst/>
          </a:prstGeom>
          <a:noFill/>
        </p:spPr>
        <p:txBody>
          <a:bodyPr wrap="square" rtlCol="0">
            <a:spAutoFit/>
          </a:bodyPr>
          <a:lstStyle/>
          <a:p>
            <a:r>
              <a:rPr lang="en-GB" dirty="0" smtClean="0">
                <a:latin typeface="Century Gothic" panose="020B0502020202020204" pitchFamily="34" charset="0"/>
              </a:rPr>
              <a:t>Go to the park</a:t>
            </a:r>
            <a:endParaRPr lang="en-GB" dirty="0">
              <a:latin typeface="Century Gothic" panose="020B0502020202020204" pitchFamily="34" charset="0"/>
            </a:endParaRPr>
          </a:p>
        </p:txBody>
      </p:sp>
      <p:sp>
        <p:nvSpPr>
          <p:cNvPr id="10" name="TextBox 9"/>
          <p:cNvSpPr txBox="1"/>
          <p:nvPr/>
        </p:nvSpPr>
        <p:spPr>
          <a:xfrm>
            <a:off x="6870268" y="4934650"/>
            <a:ext cx="2306059" cy="646331"/>
          </a:xfrm>
          <a:prstGeom prst="rect">
            <a:avLst/>
          </a:prstGeom>
          <a:noFill/>
        </p:spPr>
        <p:txBody>
          <a:bodyPr wrap="square" rtlCol="0">
            <a:spAutoFit/>
          </a:bodyPr>
          <a:lstStyle/>
          <a:p>
            <a:r>
              <a:rPr lang="en-GB" dirty="0" smtClean="0">
                <a:latin typeface="Century Gothic" panose="020B0502020202020204" pitchFamily="34" charset="0"/>
              </a:rPr>
              <a:t>Walk with your family</a:t>
            </a:r>
            <a:endParaRPr lang="en-GB" dirty="0">
              <a:latin typeface="Century Gothic" panose="020B0502020202020204" pitchFamily="34" charset="0"/>
            </a:endParaRPr>
          </a:p>
        </p:txBody>
      </p:sp>
      <p:sp>
        <p:nvSpPr>
          <p:cNvPr id="11" name="TextBox 10"/>
          <p:cNvSpPr txBox="1"/>
          <p:nvPr/>
        </p:nvSpPr>
        <p:spPr>
          <a:xfrm>
            <a:off x="6970351" y="5849553"/>
            <a:ext cx="2105891" cy="646331"/>
          </a:xfrm>
          <a:prstGeom prst="rect">
            <a:avLst/>
          </a:prstGeom>
          <a:noFill/>
        </p:spPr>
        <p:txBody>
          <a:bodyPr wrap="square" rtlCol="0">
            <a:spAutoFit/>
          </a:bodyPr>
          <a:lstStyle/>
          <a:p>
            <a:r>
              <a:rPr lang="en-GB" dirty="0" smtClean="0">
                <a:latin typeface="Century Gothic" panose="020B0502020202020204" pitchFamily="34" charset="0"/>
              </a:rPr>
              <a:t>Walk to the shops</a:t>
            </a:r>
            <a:endParaRPr lang="en-GB" dirty="0">
              <a:latin typeface="Century Gothic" panose="020B0502020202020204" pitchFamily="34" charset="0"/>
            </a:endParaRPr>
          </a:p>
        </p:txBody>
      </p:sp>
      <p:sp>
        <p:nvSpPr>
          <p:cNvPr id="12" name="TextBox 11"/>
          <p:cNvSpPr txBox="1"/>
          <p:nvPr/>
        </p:nvSpPr>
        <p:spPr>
          <a:xfrm>
            <a:off x="9975273" y="4147189"/>
            <a:ext cx="2044266" cy="646331"/>
          </a:xfrm>
          <a:prstGeom prst="rect">
            <a:avLst/>
          </a:prstGeom>
          <a:noFill/>
        </p:spPr>
        <p:txBody>
          <a:bodyPr wrap="square" rtlCol="0">
            <a:spAutoFit/>
          </a:bodyPr>
          <a:lstStyle/>
          <a:p>
            <a:r>
              <a:rPr lang="en-GB" dirty="0" smtClean="0">
                <a:latin typeface="Century Gothic" panose="020B0502020202020204" pitchFamily="34" charset="0"/>
              </a:rPr>
              <a:t>Walk on the beach</a:t>
            </a:r>
            <a:endParaRPr lang="en-GB" dirty="0">
              <a:latin typeface="Century Gothic" panose="020B0502020202020204" pitchFamily="34" charset="0"/>
            </a:endParaRPr>
          </a:p>
        </p:txBody>
      </p:sp>
      <p:sp>
        <p:nvSpPr>
          <p:cNvPr id="13" name="TextBox 12"/>
          <p:cNvSpPr txBox="1"/>
          <p:nvPr/>
        </p:nvSpPr>
        <p:spPr>
          <a:xfrm>
            <a:off x="9685914" y="5495635"/>
            <a:ext cx="2419926" cy="646331"/>
          </a:xfrm>
          <a:prstGeom prst="rect">
            <a:avLst/>
          </a:prstGeom>
          <a:noFill/>
        </p:spPr>
        <p:txBody>
          <a:bodyPr wrap="square" rtlCol="0">
            <a:spAutoFit/>
          </a:bodyPr>
          <a:lstStyle/>
          <a:p>
            <a:r>
              <a:rPr lang="en-GB" dirty="0" smtClean="0">
                <a:latin typeface="Century Gothic" panose="020B0502020202020204" pitchFamily="34" charset="0"/>
              </a:rPr>
              <a:t>Take your pet for a walk</a:t>
            </a:r>
            <a:endParaRPr lang="en-GB" dirty="0">
              <a:latin typeface="Century Gothic" panose="020B0502020202020204" pitchFamily="34" charset="0"/>
            </a:endParaRPr>
          </a:p>
        </p:txBody>
      </p:sp>
      <p:sp>
        <p:nvSpPr>
          <p:cNvPr id="14" name="TextBox 13"/>
          <p:cNvSpPr txBox="1"/>
          <p:nvPr/>
        </p:nvSpPr>
        <p:spPr>
          <a:xfrm>
            <a:off x="8784184" y="6139736"/>
            <a:ext cx="2590800" cy="646331"/>
          </a:xfrm>
          <a:prstGeom prst="rect">
            <a:avLst/>
          </a:prstGeom>
          <a:noFill/>
        </p:spPr>
        <p:txBody>
          <a:bodyPr wrap="square" rtlCol="0">
            <a:spAutoFit/>
          </a:bodyPr>
          <a:lstStyle/>
          <a:p>
            <a:r>
              <a:rPr lang="en-GB" dirty="0" smtClean="0">
                <a:latin typeface="Century Gothic" panose="020B0502020202020204" pitchFamily="34" charset="0"/>
              </a:rPr>
              <a:t>Park and stride to school</a:t>
            </a:r>
            <a:endParaRPr lang="en-GB" dirty="0">
              <a:latin typeface="Century Gothic" panose="020B0502020202020204" pitchFamily="34" charset="0"/>
            </a:endParaRPr>
          </a:p>
        </p:txBody>
      </p:sp>
    </p:spTree>
    <p:extLst>
      <p:ext uri="{BB962C8B-B14F-4D97-AF65-F5344CB8AC3E}">
        <p14:creationId xmlns:p14="http://schemas.microsoft.com/office/powerpoint/2010/main" val="22689492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Century Gothic" panose="020B0502020202020204" pitchFamily="34" charset="0"/>
              </a:rPr>
              <a:t>Walk to School Week – 20</a:t>
            </a:r>
            <a:r>
              <a:rPr lang="en-GB" baseline="30000" dirty="0" smtClean="0">
                <a:latin typeface="Century Gothic" panose="020B0502020202020204" pitchFamily="34" charset="0"/>
              </a:rPr>
              <a:t>th</a:t>
            </a:r>
            <a:r>
              <a:rPr lang="en-GB" dirty="0" smtClean="0">
                <a:latin typeface="Century Gothic" panose="020B0502020202020204" pitchFamily="34" charset="0"/>
              </a:rPr>
              <a:t> May 2024</a:t>
            </a:r>
            <a:endParaRPr lang="en-GB" dirty="0">
              <a:latin typeface="Century Gothic" panose="020B0502020202020204" pitchFamily="34" charset="0"/>
            </a:endParaRPr>
          </a:p>
        </p:txBody>
      </p:sp>
      <p:pic>
        <p:nvPicPr>
          <p:cNvPr id="3" name="Picture 2"/>
          <p:cNvPicPr>
            <a:picLocks noChangeAspect="1"/>
          </p:cNvPicPr>
          <p:nvPr/>
        </p:nvPicPr>
        <p:blipFill>
          <a:blip r:embed="rId2"/>
          <a:stretch>
            <a:fillRect/>
          </a:stretch>
        </p:blipFill>
        <p:spPr>
          <a:xfrm>
            <a:off x="273730" y="2011726"/>
            <a:ext cx="6967580" cy="2801664"/>
          </a:xfrm>
          <a:prstGeom prst="rect">
            <a:avLst/>
          </a:prstGeom>
        </p:spPr>
      </p:pic>
      <p:pic>
        <p:nvPicPr>
          <p:cNvPr id="4" name="Picture 3"/>
          <p:cNvPicPr>
            <a:picLocks noChangeAspect="1"/>
          </p:cNvPicPr>
          <p:nvPr/>
        </p:nvPicPr>
        <p:blipFill>
          <a:blip r:embed="rId3"/>
          <a:stretch>
            <a:fillRect/>
          </a:stretch>
        </p:blipFill>
        <p:spPr>
          <a:xfrm>
            <a:off x="7407565" y="2011726"/>
            <a:ext cx="4424218" cy="2795500"/>
          </a:xfrm>
          <a:prstGeom prst="rect">
            <a:avLst/>
          </a:prstGeom>
        </p:spPr>
      </p:pic>
    </p:spTree>
    <p:extLst>
      <p:ext uri="{BB962C8B-B14F-4D97-AF65-F5344CB8AC3E}">
        <p14:creationId xmlns:p14="http://schemas.microsoft.com/office/powerpoint/2010/main" val="16746019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Century Gothic" panose="020B0502020202020204" pitchFamily="34" charset="0"/>
              </a:rPr>
              <a:t>Walk to School Week – 20th May 2024</a:t>
            </a:r>
          </a:p>
        </p:txBody>
      </p:sp>
      <p:pic>
        <p:nvPicPr>
          <p:cNvPr id="3" name="Picture 2"/>
          <p:cNvPicPr>
            <a:picLocks noChangeAspect="1"/>
          </p:cNvPicPr>
          <p:nvPr/>
        </p:nvPicPr>
        <p:blipFill>
          <a:blip r:embed="rId2"/>
          <a:stretch>
            <a:fillRect/>
          </a:stretch>
        </p:blipFill>
        <p:spPr>
          <a:xfrm>
            <a:off x="62182" y="2163062"/>
            <a:ext cx="12067635" cy="2525627"/>
          </a:xfrm>
          <a:prstGeom prst="rect">
            <a:avLst/>
          </a:prstGeom>
        </p:spPr>
      </p:pic>
    </p:spTree>
    <p:extLst>
      <p:ext uri="{BB962C8B-B14F-4D97-AF65-F5344CB8AC3E}">
        <p14:creationId xmlns:p14="http://schemas.microsoft.com/office/powerpoint/2010/main" val="9530734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1181" y="-115165"/>
            <a:ext cx="10515600" cy="1325563"/>
          </a:xfrm>
        </p:spPr>
        <p:txBody>
          <a:bodyPr/>
          <a:lstStyle/>
          <a:p>
            <a:pPr algn="ctr"/>
            <a:r>
              <a:rPr lang="en-GB" dirty="0" smtClean="0">
                <a:latin typeface="Century Gothic" panose="020B0502020202020204" pitchFamily="34" charset="0"/>
              </a:rPr>
              <a:t>Active Wear Day</a:t>
            </a:r>
            <a:endParaRPr lang="en-GB" dirty="0">
              <a:latin typeface="Century Gothic" panose="020B0502020202020204" pitchFamily="34" charset="0"/>
            </a:endParaRPr>
          </a:p>
        </p:txBody>
      </p:sp>
      <p:sp>
        <p:nvSpPr>
          <p:cNvPr id="3" name="TextBox 2"/>
          <p:cNvSpPr txBox="1"/>
          <p:nvPr/>
        </p:nvSpPr>
        <p:spPr>
          <a:xfrm>
            <a:off x="244764" y="885872"/>
            <a:ext cx="9799781" cy="6740307"/>
          </a:xfrm>
          <a:prstGeom prst="rect">
            <a:avLst/>
          </a:prstGeom>
          <a:noFill/>
        </p:spPr>
        <p:txBody>
          <a:bodyPr wrap="square" rtlCol="0">
            <a:spAutoFit/>
          </a:bodyPr>
          <a:lstStyle/>
          <a:p>
            <a:r>
              <a:rPr lang="en-GB" sz="2400" dirty="0" smtClean="0">
                <a:latin typeface="Century Gothic" panose="020B0502020202020204" pitchFamily="34" charset="0"/>
              </a:rPr>
              <a:t>To encourage Walking to School during May, which is National Walking Month, we are going to have an ‘Active Wear Day’ on Tuesday 7</a:t>
            </a:r>
            <a:r>
              <a:rPr lang="en-GB" sz="2400" baseline="30000" dirty="0" smtClean="0">
                <a:latin typeface="Century Gothic" panose="020B0502020202020204" pitchFamily="34" charset="0"/>
              </a:rPr>
              <a:t>th</a:t>
            </a:r>
            <a:r>
              <a:rPr lang="en-GB" sz="2400" dirty="0" smtClean="0">
                <a:latin typeface="Century Gothic" panose="020B0502020202020204" pitchFamily="34" charset="0"/>
              </a:rPr>
              <a:t> May 2024. </a:t>
            </a:r>
          </a:p>
          <a:p>
            <a:endParaRPr lang="en-GB" sz="2400" dirty="0">
              <a:latin typeface="Century Gothic" panose="020B0502020202020204" pitchFamily="34" charset="0"/>
            </a:endParaRPr>
          </a:p>
          <a:p>
            <a:r>
              <a:rPr lang="en-GB" sz="2400" dirty="0" smtClean="0">
                <a:latin typeface="Century Gothic" panose="020B0502020202020204" pitchFamily="34" charset="0"/>
              </a:rPr>
              <a:t>On this day you can wear trainers, joggers, t-shirts, leggings, football kits…</a:t>
            </a:r>
          </a:p>
          <a:p>
            <a:endParaRPr lang="en-GB" sz="2400" dirty="0">
              <a:latin typeface="Century Gothic" panose="020B0502020202020204" pitchFamily="34" charset="0"/>
            </a:endParaRPr>
          </a:p>
          <a:p>
            <a:r>
              <a:rPr lang="en-GB" sz="2400" dirty="0" smtClean="0">
                <a:latin typeface="Century Gothic" panose="020B0502020202020204" pitchFamily="34" charset="0"/>
              </a:rPr>
              <a:t>…so that you have comfortable footwear for walking to school.</a:t>
            </a:r>
          </a:p>
          <a:p>
            <a:endParaRPr lang="en-GB" sz="2400" dirty="0">
              <a:latin typeface="Century Gothic" panose="020B0502020202020204" pitchFamily="34" charset="0"/>
            </a:endParaRPr>
          </a:p>
          <a:p>
            <a:r>
              <a:rPr lang="en-GB" sz="2400" dirty="0" smtClean="0">
                <a:latin typeface="Century Gothic" panose="020B0502020202020204" pitchFamily="34" charset="0"/>
              </a:rPr>
              <a:t>If you live a little further away, remember you can ‘park and stride.’</a:t>
            </a:r>
          </a:p>
          <a:p>
            <a:endParaRPr lang="en-GB" sz="2400" dirty="0">
              <a:latin typeface="Century Gothic" panose="020B0502020202020204" pitchFamily="34" charset="0"/>
            </a:endParaRPr>
          </a:p>
          <a:p>
            <a:r>
              <a:rPr lang="en-GB" sz="2400" dirty="0" smtClean="0">
                <a:latin typeface="Century Gothic" panose="020B0502020202020204" pitchFamily="34" charset="0"/>
              </a:rPr>
              <a:t>Let’s aim for 100% active travel.</a:t>
            </a:r>
          </a:p>
          <a:p>
            <a:endParaRPr lang="en-GB" sz="2400" dirty="0">
              <a:latin typeface="Century Gothic" panose="020B0502020202020204" pitchFamily="34" charset="0"/>
            </a:endParaRPr>
          </a:p>
          <a:p>
            <a:r>
              <a:rPr lang="en-GB" sz="2400" dirty="0" smtClean="0">
                <a:latin typeface="Century Gothic" panose="020B0502020202020204" pitchFamily="34" charset="0"/>
              </a:rPr>
              <a:t>£1 donation to raise money for a </a:t>
            </a:r>
          </a:p>
          <a:p>
            <a:r>
              <a:rPr lang="en-GB" sz="2400" dirty="0" smtClean="0">
                <a:latin typeface="Century Gothic" panose="020B0502020202020204" pitchFamily="34" charset="0"/>
              </a:rPr>
              <a:t>friendship bench</a:t>
            </a:r>
          </a:p>
          <a:p>
            <a:endParaRPr lang="en-GB" sz="2400" dirty="0" smtClean="0">
              <a:latin typeface="Century Gothic" panose="020B0502020202020204" pitchFamily="34" charset="0"/>
            </a:endParaRPr>
          </a:p>
          <a:p>
            <a:endParaRPr lang="en-GB" sz="2400" dirty="0">
              <a:latin typeface="Century Gothic" panose="020B0502020202020204" pitchFamily="34" charset="0"/>
            </a:endParaRPr>
          </a:p>
        </p:txBody>
      </p:sp>
      <p:pic>
        <p:nvPicPr>
          <p:cNvPr id="4" name="Picture 3"/>
          <p:cNvPicPr>
            <a:picLocks noChangeAspect="1"/>
          </p:cNvPicPr>
          <p:nvPr/>
        </p:nvPicPr>
        <p:blipFill>
          <a:blip r:embed="rId3"/>
          <a:stretch>
            <a:fillRect/>
          </a:stretch>
        </p:blipFill>
        <p:spPr>
          <a:xfrm>
            <a:off x="10044545" y="135292"/>
            <a:ext cx="1749092" cy="2659093"/>
          </a:xfrm>
          <a:prstGeom prst="rect">
            <a:avLst/>
          </a:prstGeom>
        </p:spPr>
      </p:pic>
      <p:pic>
        <p:nvPicPr>
          <p:cNvPr id="5" name="Picture 4"/>
          <p:cNvPicPr>
            <a:picLocks noChangeAspect="1"/>
          </p:cNvPicPr>
          <p:nvPr/>
        </p:nvPicPr>
        <p:blipFill>
          <a:blip r:embed="rId4"/>
          <a:stretch>
            <a:fillRect/>
          </a:stretch>
        </p:blipFill>
        <p:spPr>
          <a:xfrm>
            <a:off x="6428661" y="5447979"/>
            <a:ext cx="1772484" cy="1319368"/>
          </a:xfrm>
          <a:prstGeom prst="rect">
            <a:avLst/>
          </a:prstGeom>
        </p:spPr>
      </p:pic>
      <p:pic>
        <p:nvPicPr>
          <p:cNvPr id="6" name="Picture 5"/>
          <p:cNvPicPr>
            <a:picLocks noChangeAspect="1"/>
          </p:cNvPicPr>
          <p:nvPr/>
        </p:nvPicPr>
        <p:blipFill>
          <a:blip r:embed="rId5"/>
          <a:stretch>
            <a:fillRect/>
          </a:stretch>
        </p:blipFill>
        <p:spPr>
          <a:xfrm>
            <a:off x="9789795" y="3250867"/>
            <a:ext cx="2323303" cy="1257869"/>
          </a:xfrm>
          <a:prstGeom prst="rect">
            <a:avLst/>
          </a:prstGeom>
        </p:spPr>
      </p:pic>
      <p:pic>
        <p:nvPicPr>
          <p:cNvPr id="7" name="Picture 6"/>
          <p:cNvPicPr>
            <a:picLocks noChangeAspect="1"/>
          </p:cNvPicPr>
          <p:nvPr/>
        </p:nvPicPr>
        <p:blipFill>
          <a:blip r:embed="rId6"/>
          <a:stretch>
            <a:fillRect/>
          </a:stretch>
        </p:blipFill>
        <p:spPr>
          <a:xfrm>
            <a:off x="10321613" y="5541649"/>
            <a:ext cx="1683182" cy="1132028"/>
          </a:xfrm>
          <a:prstGeom prst="rect">
            <a:avLst/>
          </a:prstGeom>
        </p:spPr>
      </p:pic>
      <p:pic>
        <p:nvPicPr>
          <p:cNvPr id="8" name="Picture 7"/>
          <p:cNvPicPr>
            <a:picLocks noChangeAspect="1"/>
          </p:cNvPicPr>
          <p:nvPr/>
        </p:nvPicPr>
        <p:blipFill>
          <a:blip r:embed="rId7"/>
          <a:stretch>
            <a:fillRect/>
          </a:stretch>
        </p:blipFill>
        <p:spPr>
          <a:xfrm>
            <a:off x="8339679" y="4941252"/>
            <a:ext cx="1843400" cy="1013453"/>
          </a:xfrm>
          <a:prstGeom prst="rect">
            <a:avLst/>
          </a:prstGeom>
        </p:spPr>
      </p:pic>
    </p:spTree>
    <p:extLst>
      <p:ext uri="{BB962C8B-B14F-4D97-AF65-F5344CB8AC3E}">
        <p14:creationId xmlns:p14="http://schemas.microsoft.com/office/powerpoint/2010/main" val="33212939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entury Gothic" panose="020B0502020202020204" pitchFamily="34" charset="0"/>
              </a:rPr>
              <a:t>Reflections</a:t>
            </a:r>
            <a:endParaRPr lang="en-GB" dirty="0">
              <a:latin typeface="Century Gothic" panose="020B0502020202020204" pitchFamily="34" charset="0"/>
            </a:endParaRPr>
          </a:p>
        </p:txBody>
      </p:sp>
      <p:sp>
        <p:nvSpPr>
          <p:cNvPr id="3" name="Rectangle 2"/>
          <p:cNvSpPr/>
          <p:nvPr/>
        </p:nvSpPr>
        <p:spPr>
          <a:xfrm>
            <a:off x="600363" y="1859340"/>
            <a:ext cx="11111345" cy="3970318"/>
          </a:xfrm>
          <a:prstGeom prst="rect">
            <a:avLst/>
          </a:prstGeom>
        </p:spPr>
        <p:txBody>
          <a:bodyPr wrap="square">
            <a:spAutoFit/>
          </a:bodyPr>
          <a:lstStyle/>
          <a:p>
            <a:r>
              <a:rPr lang="en-GB" sz="2800" dirty="0">
                <a:latin typeface="Century Gothic" panose="020B0502020202020204" pitchFamily="34" charset="0"/>
              </a:rPr>
              <a:t>Walking helps us to look after our health and care for our bodies and minds. </a:t>
            </a:r>
            <a:r>
              <a:rPr lang="en-GB" sz="2800" dirty="0" smtClean="0">
                <a:latin typeface="Century Gothic" panose="020B0502020202020204" pitchFamily="34" charset="0"/>
              </a:rPr>
              <a:t>Caring </a:t>
            </a:r>
            <a:r>
              <a:rPr lang="en-GB" sz="2800" dirty="0">
                <a:latin typeface="Century Gothic" panose="020B0502020202020204" pitchFamily="34" charset="0"/>
              </a:rPr>
              <a:t>for our bodies and minds is a way for many people to show respect </a:t>
            </a:r>
            <a:r>
              <a:rPr lang="en-GB" sz="2800" dirty="0" smtClean="0">
                <a:latin typeface="Century Gothic" panose="020B0502020202020204" pitchFamily="34" charset="0"/>
              </a:rPr>
              <a:t>for themselves and help themselves to relax and enjoy life.</a:t>
            </a:r>
          </a:p>
          <a:p>
            <a:endParaRPr lang="en-GB" sz="2800" dirty="0">
              <a:latin typeface="Century Gothic" panose="020B0502020202020204" pitchFamily="34" charset="0"/>
            </a:endParaRPr>
          </a:p>
          <a:p>
            <a:endParaRPr lang="en-GB" sz="2800" dirty="0">
              <a:latin typeface="Century Gothic" panose="020B0502020202020204" pitchFamily="34" charset="0"/>
            </a:endParaRPr>
          </a:p>
          <a:p>
            <a:r>
              <a:rPr lang="en-GB" sz="2800" dirty="0">
                <a:latin typeface="Century Gothic" panose="020B0502020202020204" pitchFamily="34" charset="0"/>
              </a:rPr>
              <a:t>Walking outside can connect us with the natural world. We spot trees, birds, flowers and so on. For many people, that enables them to reflect upon the beauty of our world. </a:t>
            </a:r>
          </a:p>
        </p:txBody>
      </p:sp>
    </p:spTree>
    <p:extLst>
      <p:ext uri="{BB962C8B-B14F-4D97-AF65-F5344CB8AC3E}">
        <p14:creationId xmlns:p14="http://schemas.microsoft.com/office/powerpoint/2010/main" val="36697983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0000">
                <a:alpha val="81000"/>
              </a:srgbClr>
            </a:gs>
            <a:gs pos="50000">
              <a:schemeClr val="accent6">
                <a:lumMod val="0"/>
                <a:lumOff val="100000"/>
              </a:schemeClr>
            </a:gs>
            <a:gs pos="100000">
              <a:srgbClr val="FF0000"/>
            </a:gs>
          </a:gsLst>
          <a:lin ang="5400000" scaled="0"/>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entury Gothic" panose="020B0502020202020204" pitchFamily="34" charset="0"/>
              </a:rPr>
              <a:t>North Somerset Walking Festival – ideas for families</a:t>
            </a:r>
            <a:endParaRPr lang="en-GB" dirty="0">
              <a:latin typeface="Century Gothic" panose="020B0502020202020204" pitchFamily="34" charset="0"/>
            </a:endParaRPr>
          </a:p>
        </p:txBody>
      </p:sp>
      <p:sp>
        <p:nvSpPr>
          <p:cNvPr id="3" name="TextBox 2"/>
          <p:cNvSpPr txBox="1"/>
          <p:nvPr/>
        </p:nvSpPr>
        <p:spPr>
          <a:xfrm>
            <a:off x="683492" y="2225964"/>
            <a:ext cx="10670308" cy="2585323"/>
          </a:xfrm>
          <a:prstGeom prst="rect">
            <a:avLst/>
          </a:prstGeom>
          <a:noFill/>
        </p:spPr>
        <p:txBody>
          <a:bodyPr wrap="square" rtlCol="0">
            <a:spAutoFit/>
          </a:bodyPr>
          <a:lstStyle/>
          <a:p>
            <a:r>
              <a:rPr lang="en-GB" dirty="0">
                <a:hlinkClick r:id="rId2"/>
              </a:rPr>
              <a:t>https://</a:t>
            </a:r>
            <a:r>
              <a:rPr lang="en-GB" dirty="0" smtClean="0">
                <a:hlinkClick r:id="rId2"/>
              </a:rPr>
              <a:t>n-somerset.gov.uk/news/get-ready-walk-may-when-north-somerset-walk-fest-launches-next-month?mc_cid=6fcce8c18e&amp;mc_eid=23888ad4bc</a:t>
            </a:r>
            <a:endParaRPr lang="en-GB" dirty="0" smtClean="0"/>
          </a:p>
          <a:p>
            <a:endParaRPr lang="en-GB" dirty="0"/>
          </a:p>
          <a:p>
            <a:r>
              <a:rPr lang="en-GB" dirty="0">
                <a:hlinkClick r:id="rId3"/>
              </a:rPr>
              <a:t>https://www.betterhealthns.co.uk/information/where-to-walk-in-north-somerset</a:t>
            </a:r>
            <a:r>
              <a:rPr lang="en-GB" dirty="0" smtClean="0">
                <a:hlinkClick r:id="rId3"/>
              </a:rPr>
              <a:t>/</a:t>
            </a:r>
            <a:endParaRPr lang="en-GB" dirty="0" smtClean="0"/>
          </a:p>
          <a:p>
            <a:endParaRPr lang="en-GB" dirty="0"/>
          </a:p>
          <a:p>
            <a:r>
              <a:rPr lang="en-GB" dirty="0">
                <a:hlinkClick r:id="rId4"/>
              </a:rPr>
              <a:t>https://</a:t>
            </a:r>
            <a:r>
              <a:rPr lang="en-GB" dirty="0" smtClean="0">
                <a:hlinkClick r:id="rId4"/>
              </a:rPr>
              <a:t>www.betterhealthns.co.uk/wp-content/uploads/2022/06/walking-routes-table-2.pdf</a:t>
            </a:r>
            <a:endParaRPr lang="en-GB" dirty="0" smtClean="0"/>
          </a:p>
          <a:p>
            <a:endParaRPr lang="en-GB" dirty="0"/>
          </a:p>
          <a:p>
            <a:r>
              <a:rPr lang="en-GB" dirty="0">
                <a:hlinkClick r:id="rId5"/>
              </a:rPr>
              <a:t>https://</a:t>
            </a:r>
            <a:r>
              <a:rPr lang="en-GB" dirty="0" smtClean="0">
                <a:hlinkClick r:id="rId5"/>
              </a:rPr>
              <a:t>www.betterhealthns.co.uk/wp-content/uploads/2023/04/Walk-Every-Day-in-May-24-colour.pdf</a:t>
            </a:r>
            <a:endParaRPr lang="en-GB" dirty="0" smtClean="0"/>
          </a:p>
          <a:p>
            <a:endParaRPr lang="en-GB" dirty="0"/>
          </a:p>
        </p:txBody>
      </p:sp>
    </p:spTree>
    <p:extLst>
      <p:ext uri="{BB962C8B-B14F-4D97-AF65-F5344CB8AC3E}">
        <p14:creationId xmlns:p14="http://schemas.microsoft.com/office/powerpoint/2010/main" val="538256900"/>
      </p:ext>
    </p:extLst>
  </p:cSld>
  <p:clrMapOvr>
    <a:masterClrMapping/>
  </p:clrMapOvr>
</p:sld>
</file>

<file path=ppt/theme/theme1.xml><?xml version="1.0" encoding="utf-8"?>
<a:theme xmlns:a="http://schemas.openxmlformats.org/drawingml/2006/main" name="Office Theme">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2398</TotalTime>
  <Words>424</Words>
  <Application>Microsoft Office PowerPoint</Application>
  <PresentationFormat>Widescreen</PresentationFormat>
  <Paragraphs>46</Paragraphs>
  <Slides>8</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Century Gothic</vt:lpstr>
      <vt:lpstr>Office Theme</vt:lpstr>
      <vt:lpstr>PowerPoint Presentation</vt:lpstr>
      <vt:lpstr>North Somerset Walking Festival May 2024</vt:lpstr>
      <vt:lpstr>Exciting family walks to go on in North Somerset</vt:lpstr>
      <vt:lpstr>Walk to School Week – 20th May 2024</vt:lpstr>
      <vt:lpstr>Walk to School Week – 20th May 2024</vt:lpstr>
      <vt:lpstr>Active Wear Day</vt:lpstr>
      <vt:lpstr>Reflections</vt:lpstr>
      <vt:lpstr>North Somerset Walking Festival – ideas for families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dc:title>
  <dc:creator>Claire Law</dc:creator>
  <cp:lastModifiedBy>Windows User</cp:lastModifiedBy>
  <cp:revision>28</cp:revision>
  <dcterms:created xsi:type="dcterms:W3CDTF">2020-07-09T13:12:05Z</dcterms:created>
  <dcterms:modified xsi:type="dcterms:W3CDTF">2024-04-30T10:14:19Z</dcterms:modified>
</cp:coreProperties>
</file>